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2"/>
  </p:sldMasterIdLst>
  <p:notesMasterIdLst>
    <p:notesMasterId r:id="rId21"/>
  </p:notesMasterIdLst>
  <p:sldIdLst>
    <p:sldId id="311" r:id="rId3"/>
    <p:sldId id="299" r:id="rId4"/>
    <p:sldId id="326" r:id="rId5"/>
    <p:sldId id="328" r:id="rId6"/>
    <p:sldId id="330" r:id="rId7"/>
    <p:sldId id="331" r:id="rId8"/>
    <p:sldId id="332" r:id="rId9"/>
    <p:sldId id="333" r:id="rId10"/>
    <p:sldId id="334" r:id="rId11"/>
    <p:sldId id="335" r:id="rId12"/>
    <p:sldId id="344" r:id="rId13"/>
    <p:sldId id="345" r:id="rId14"/>
    <p:sldId id="346" r:id="rId15"/>
    <p:sldId id="347" r:id="rId16"/>
    <p:sldId id="348" r:id="rId17"/>
    <p:sldId id="340" r:id="rId18"/>
    <p:sldId id="313" r:id="rId19"/>
    <p:sldId id="31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  <p:cmAuthor id="2" name="Razvan Atim" initials="RA" lastIdx="0" clrIdx="2">
    <p:extLst>
      <p:ext uri="{19B8F6BF-5375-455C-9EA6-DF929625EA0E}">
        <p15:presenceInfo xmlns:p15="http://schemas.microsoft.com/office/powerpoint/2012/main" userId="959e92c93256f37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97"/>
    <a:srgbClr val="291BDD"/>
    <a:srgbClr val="418AB3"/>
    <a:srgbClr val="734F29"/>
    <a:srgbClr val="D24726"/>
    <a:srgbClr val="FF00FF"/>
    <a:srgbClr val="D2B4A6"/>
    <a:srgbClr val="DD462F"/>
    <a:srgbClr val="AEB785"/>
    <a:srgbClr val="EFD5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2BA55F-E29C-49D2-AE07-7EC6F3BF424F}" v="27" dt="2023-11-21T20:39:31.660"/>
    <p1510:client id="{8AC09805-6E71-4F36-87A9-02F432F831A8}" v="1" dt="2023-11-21T21:12:26.3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03" autoAdjust="0"/>
    <p:restoredTop sz="95878" autoAdjust="0"/>
  </p:normalViewPr>
  <p:slideViewPr>
    <p:cSldViewPr snapToGrid="0">
      <p:cViewPr varScale="1">
        <p:scale>
          <a:sx n="75" d="100"/>
          <a:sy n="75" d="100"/>
        </p:scale>
        <p:origin x="504" y="4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86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yan gupta" userId="e66b1a6890bd1e0a" providerId="LiveId" clId="{8AC09805-6E71-4F36-87A9-02F432F831A8}"/>
    <pc:docChg chg="addSld modSld">
      <pc:chgData name="Aryan gupta" userId="e66b1a6890bd1e0a" providerId="LiveId" clId="{8AC09805-6E71-4F36-87A9-02F432F831A8}" dt="2023-11-21T21:13:04.468" v="33" actId="20577"/>
      <pc:docMkLst>
        <pc:docMk/>
      </pc:docMkLst>
      <pc:sldChg chg="modSp mod">
        <pc:chgData name="Aryan gupta" userId="e66b1a6890bd1e0a" providerId="LiveId" clId="{8AC09805-6E71-4F36-87A9-02F432F831A8}" dt="2023-11-21T21:12:49.021" v="7"/>
        <pc:sldMkLst>
          <pc:docMk/>
          <pc:sldMk cId="3436639519" sldId="346"/>
        </pc:sldMkLst>
        <pc:spChg chg="mod">
          <ac:chgData name="Aryan gupta" userId="e66b1a6890bd1e0a" providerId="LiveId" clId="{8AC09805-6E71-4F36-87A9-02F432F831A8}" dt="2023-11-21T21:12:49.021" v="7"/>
          <ac:spMkLst>
            <pc:docMk/>
            <pc:sldMk cId="3436639519" sldId="346"/>
            <ac:spMk id="2" creationId="{7055781D-BE7B-7C68-B75A-1D4E279F9A3A}"/>
          </ac:spMkLst>
        </pc:spChg>
      </pc:sldChg>
      <pc:sldChg chg="modSp mod">
        <pc:chgData name="Aryan gupta" userId="e66b1a6890bd1e0a" providerId="LiveId" clId="{8AC09805-6E71-4F36-87A9-02F432F831A8}" dt="2023-11-21T21:12:51.593" v="8"/>
        <pc:sldMkLst>
          <pc:docMk/>
          <pc:sldMk cId="3808571406" sldId="347"/>
        </pc:sldMkLst>
        <pc:spChg chg="mod">
          <ac:chgData name="Aryan gupta" userId="e66b1a6890bd1e0a" providerId="LiveId" clId="{8AC09805-6E71-4F36-87A9-02F432F831A8}" dt="2023-11-21T21:12:51.593" v="8"/>
          <ac:spMkLst>
            <pc:docMk/>
            <pc:sldMk cId="3808571406" sldId="347"/>
            <ac:spMk id="2" creationId="{C805C6D5-8025-B8C5-19EC-3428CFAED060}"/>
          </ac:spMkLst>
        </pc:spChg>
      </pc:sldChg>
      <pc:sldChg chg="addSp delSp modSp new mod">
        <pc:chgData name="Aryan gupta" userId="e66b1a6890bd1e0a" providerId="LiveId" clId="{8AC09805-6E71-4F36-87A9-02F432F831A8}" dt="2023-11-21T21:13:04.468" v="33" actId="20577"/>
        <pc:sldMkLst>
          <pc:docMk/>
          <pc:sldMk cId="287822190" sldId="348"/>
        </pc:sldMkLst>
        <pc:spChg chg="mod">
          <ac:chgData name="Aryan gupta" userId="e66b1a6890bd1e0a" providerId="LiveId" clId="{8AC09805-6E71-4F36-87A9-02F432F831A8}" dt="2023-11-21T21:13:04.468" v="33" actId="20577"/>
          <ac:spMkLst>
            <pc:docMk/>
            <pc:sldMk cId="287822190" sldId="348"/>
            <ac:spMk id="2" creationId="{590ABC3E-10BA-8522-C79B-42FB1053B3A5}"/>
          </ac:spMkLst>
        </pc:spChg>
        <pc:spChg chg="del">
          <ac:chgData name="Aryan gupta" userId="e66b1a6890bd1e0a" providerId="LiveId" clId="{8AC09805-6E71-4F36-87A9-02F432F831A8}" dt="2023-11-21T21:12:26.308" v="1" actId="931"/>
          <ac:spMkLst>
            <pc:docMk/>
            <pc:sldMk cId="287822190" sldId="348"/>
            <ac:spMk id="6" creationId="{2759302D-4692-D416-2DC2-83F412886B18}"/>
          </ac:spMkLst>
        </pc:spChg>
        <pc:picChg chg="add mod">
          <ac:chgData name="Aryan gupta" userId="e66b1a6890bd1e0a" providerId="LiveId" clId="{8AC09805-6E71-4F36-87A9-02F432F831A8}" dt="2023-11-21T21:12:36.743" v="6" actId="14100"/>
          <ac:picMkLst>
            <pc:docMk/>
            <pc:sldMk cId="287822190" sldId="348"/>
            <ac:picMk id="8" creationId="{D8E91164-A39B-80CC-68C3-2D4A0820A4AC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anchor="b">
            <a:normAutofit/>
          </a:bodyPr>
          <a:lstStyle>
            <a:lvl1pPr algn="l">
              <a:defRPr sz="72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6704" y="5110609"/>
            <a:ext cx="12037454" cy="1137793"/>
          </a:xfrm>
        </p:spPr>
        <p:txBody>
          <a:bodyPr>
            <a:normAutofit/>
          </a:bodyPr>
          <a:lstStyle>
            <a:lvl1pPr marL="0" indent="0" algn="r" defTabSz="914400" rtl="0" eaLnBrk="1" latinLnBrk="0" hangingPunct="1">
              <a:lnSpc>
                <a:spcPct val="150000"/>
              </a:lnSpc>
              <a:spcBef>
                <a:spcPts val="600"/>
              </a:spcBef>
              <a:buNone/>
              <a:defRPr lang="en-US" sz="4000" b="1" kern="1200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Console" panose="020B0609040504020204" pitchFamily="49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7939-5452-4250-8935-5DCCC8B2C14D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i="1"/>
            </a:lvl1pPr>
          </a:lstStyle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transition advTm="500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4F7-1D75-468B-9BB7-C605BFA3D5C7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32058"/>
      </p:ext>
    </p:extLst>
  </p:cSld>
  <p:clrMapOvr>
    <a:masterClrMapping/>
  </p:clrMapOvr>
  <p:transition advTm="500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DF04E-39E2-4C35-9B73-3950D79BF0D7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9"/>
          <p:cNvSpPr>
            <a:spLocks noGrp="1"/>
          </p:cNvSpPr>
          <p:nvPr>
            <p:ph sz="quarter" idx="14"/>
          </p:nvPr>
        </p:nvSpPr>
        <p:spPr>
          <a:xfrm>
            <a:off x="5378824" y="987298"/>
            <a:ext cx="6172200" cy="48737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84193825"/>
      </p:ext>
    </p:extLst>
  </p:cSld>
  <p:clrMapOvr>
    <a:masterClrMapping/>
  </p:clrMapOvr>
  <p:transition advTm="5000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84893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CF9D9-00C9-48C3-9FA3-1B7ABE67068B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95380"/>
      </p:ext>
    </p:extLst>
  </p:cSld>
  <p:clrMapOvr>
    <a:masterClrMapping/>
  </p:clrMapOvr>
  <p:transition advTm="5000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0304" y="1573306"/>
            <a:ext cx="11822806" cy="490476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084F6-078B-44CE-81DE-A3B04F59F5F3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6921339"/>
      </p:ext>
    </p:extLst>
  </p:cSld>
  <p:clrMapOvr>
    <a:masterClrMapping/>
  </p:clrMapOvr>
  <p:transition advTm="5000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anchor="b"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910917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D5C11-4639-4CAA-AAB5-23D14FDF007D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266631"/>
      </p:ext>
    </p:extLst>
  </p:cSld>
  <p:clrMapOvr>
    <a:masterClrMapping/>
  </p:clrMapOvr>
  <p:transition advTm="5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35485"/>
            <a:ext cx="12192000" cy="2822515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3" descr="C:\Users\Admin\Desktop\New folder (3)\PPT\AcroLogoTranspara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53479" y="1317808"/>
            <a:ext cx="7485043" cy="1516818"/>
          </a:xfrm>
          <a:prstGeom prst="rect">
            <a:avLst/>
          </a:prstGeom>
          <a:noFill/>
        </p:spPr>
      </p:pic>
      <p:sp>
        <p:nvSpPr>
          <p:cNvPr id="10" name="Rectangle 9"/>
          <p:cNvSpPr/>
          <p:nvPr userDrawn="1"/>
        </p:nvSpPr>
        <p:spPr>
          <a:xfrm>
            <a:off x="246762" y="4621311"/>
            <a:ext cx="11698476" cy="15081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6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bg1"/>
                </a:solidFill>
                <a:effectLst/>
                <a:latin typeface="Arial Black" pitchFamily="34" charset="0"/>
              </a:rPr>
              <a:t>Acropolis Institute of Technology &amp; Research, Indore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8498541" y="6454562"/>
            <a:ext cx="3680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www.acropolis.in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transition advTm="5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6B4D52C1-AC35-45F3-96F2-AA0057DDFF5B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72571" y="1418447"/>
            <a:ext cx="11846859" cy="51128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BD3373F7-2FB4-4C26-9892-F1445C0D5D57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72571" y="1418447"/>
            <a:ext cx="11846859" cy="51128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transition advTm="5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2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C79B5758-A1D1-4333-BA9B-F81B704585F2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72571" y="1418447"/>
            <a:ext cx="11846859" cy="5112846"/>
          </a:xfrm>
        </p:spPr>
        <p:txBody>
          <a:bodyPr numCol="2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transition advTm="5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2402238"/>
            <a:ext cx="4508715" cy="2187227"/>
          </a:xfrm>
        </p:spPr>
        <p:txBody>
          <a:bodyPr anchor="ctr">
            <a:normAutofit/>
          </a:bodyPr>
          <a:lstStyle>
            <a:lvl1pPr algn="l">
              <a:defRPr lang="en-US" sz="4400" b="1" kern="1200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Console" panose="020B0609040504020204" pitchFamily="49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308" y="2402237"/>
            <a:ext cx="5269424" cy="2187226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C3AE-555A-44D4-9802-B795AD814DC9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  <p:transition advTm="500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A71E4-40FC-4C42-99FA-437E5C3E99F2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255307" y="1546225"/>
            <a:ext cx="5675313" cy="493553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257152" y="1550708"/>
            <a:ext cx="5675313" cy="493553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28223887"/>
      </p:ext>
    </p:extLst>
  </p:cSld>
  <p:clrMapOvr>
    <a:masterClrMapping/>
  </p:clrMapOvr>
  <p:transition advTm="500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942" y="1489075"/>
            <a:ext cx="5661212" cy="641350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3452" y="1489075"/>
            <a:ext cx="5670642" cy="641350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FDABC-D267-49C7-83F3-562CC21C6A50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255307" y="2218765"/>
            <a:ext cx="5675313" cy="426299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257152" y="2223248"/>
            <a:ext cx="5675313" cy="426299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6029816"/>
      </p:ext>
    </p:extLst>
  </p:cSld>
  <p:clrMapOvr>
    <a:masterClrMapping/>
  </p:clrMapOvr>
  <p:transition advTm="500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F4D8-52B1-4FD0-BBFA-291FFED02CD6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814485"/>
      </p:ext>
    </p:extLst>
  </p:cSld>
  <p:clrMapOvr>
    <a:masterClrMapping/>
  </p:clrMapOvr>
  <p:transition advTm="5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4545" y="154547"/>
            <a:ext cx="11835685" cy="1536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0304" y="1825625"/>
            <a:ext cx="11822806" cy="4652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3671FDB4-DEDB-490E-8A3C-58818B21F919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i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3" descr="C:\Users\Admin\Desktop\New folder (3)\PPT\AcroLogoTransparant.png"/>
          <p:cNvPicPr>
            <a:picLocks noChangeAspect="1" noChangeArrowheads="1"/>
          </p:cNvPicPr>
          <p:nvPr userDrawn="1"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10167750" y="6460506"/>
            <a:ext cx="1828800" cy="37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62" r:id="rId3"/>
    <p:sldLayoutId id="2147483674" r:id="rId4"/>
    <p:sldLayoutId id="214748367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ransition advTm="5000">
    <p:fade/>
  </p:transition>
  <p:hf hdr="0"/>
  <p:txStyles>
    <p:titleStyle>
      <a:lvl1pPr algn="l" defTabSz="914400" rtl="0" eaLnBrk="1" latinLnBrk="0" hangingPunct="1">
        <a:spcBef>
          <a:spcPct val="0"/>
        </a:spcBef>
        <a:buNone/>
        <a:defRPr sz="4400" b="1" kern="1200">
          <a:solidFill>
            <a:schemeClr val="accent1">
              <a:lumMod val="75000"/>
            </a:schemeClr>
          </a:solidFill>
          <a:latin typeface="Calibri" pitchFamily="34" charset="0"/>
          <a:ea typeface="+mj-ea"/>
          <a:cs typeface="Calibri" pitchFamily="34" charset="0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Wingdings" pitchFamily="2" charset="2"/>
        <a:buChar char="v"/>
        <a:defRPr sz="32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Wingdings" pitchFamily="2" charset="2"/>
        <a:buChar char="Ø"/>
        <a:defRPr sz="28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Wingdings" pitchFamily="2" charset="2"/>
        <a:buChar char="§"/>
        <a:defRPr sz="24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Courier New" pitchFamily="49" charset="0"/>
        <a:buChar char="o"/>
        <a:defRPr sz="20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Tm="5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Homepage Layout: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The homepage features a "Get Started" button.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An email input field is provided for user registration.</a:t>
            </a:r>
          </a:p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Database Integration: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PHP scripts handle user input and interact with the MySQL database.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User email addresses are stored securely in the database.</a:t>
            </a:r>
          </a:p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XAMPP Server: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XAMPP is utilized to run the Apache server for PHP execution.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MySQL database is managed using phpMyAdmin.</a:t>
            </a:r>
          </a:p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User Interaction: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Users click the "Get Started“ and “Sign-in” button and enter their email address.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PHP scripts validate and store the email in the database.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3A44F-3C15-8BAA-7AF9-48B31FA7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4FB1A4-8DA0-0B2E-E9B4-39EBCBE58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7ABA3F-B5D3-CB48-B60A-619CB52014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012660-189E-E53A-A4A7-41B410DAC65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IN" dirty="0"/>
              <a:t> </a:t>
            </a:r>
            <a:r>
              <a:rPr lang="en-IN" b="1" i="0" dirty="0">
                <a:effectLst/>
                <a:latin typeface="Söhne"/>
              </a:rPr>
              <a:t>Design Elements:</a:t>
            </a:r>
          </a:p>
          <a:p>
            <a:r>
              <a:rPr lang="en-IN" dirty="0"/>
              <a:t> 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Consistent color scheme and branding.</a:t>
            </a:r>
          </a:p>
          <a:p>
            <a:r>
              <a:rPr lang="en-IN" b="0" i="0" dirty="0">
                <a:solidFill>
                  <a:srgbClr val="0F0F0F"/>
                </a:solidFill>
                <a:effectLst/>
                <a:latin typeface="Söhne"/>
              </a:rPr>
              <a:t>User-friendly layouts.</a:t>
            </a:r>
            <a:endParaRPr lang="en-US" dirty="0">
              <a:solidFill>
                <a:srgbClr val="0F0F0F"/>
              </a:solidFill>
              <a:latin typeface="Söhne"/>
            </a:endParaRPr>
          </a:p>
          <a:p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Showcase of key pages (home, sign-in, sign-up).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046745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0A2FA-EF2A-3FF1-0221-1B19DF398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CAFFDA-5834-8AF4-2997-1C1ADCA02E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82BDE4-A9C2-C8E5-AFF3-A32209EAC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583C0D36-900C-A0FD-ABE1-96CAF230C31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829" y="1461055"/>
            <a:ext cx="9350827" cy="4941071"/>
          </a:xfrm>
        </p:spPr>
      </p:pic>
    </p:spTree>
    <p:extLst>
      <p:ext uri="{BB962C8B-B14F-4D97-AF65-F5344CB8AC3E}">
        <p14:creationId xmlns:p14="http://schemas.microsoft.com/office/powerpoint/2010/main" val="343031130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5781D-BE7B-7C68-B75A-1D4E279F9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6F2C73-4189-1B7D-F104-793636440A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DB1ED5-09DC-81B0-1A61-3866F523F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26D817-DDEF-0C44-6BAB-DD1E0DCFAFF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43743" y="1501163"/>
            <a:ext cx="9089571" cy="486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63951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5C6D5-8025-B8C5-19EC-3428CFAED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9ADB2E-558B-6B44-7E6F-0CD987D1D7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848A1F-18FC-0B21-74BD-EC77DA45A2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760932E0-BFC4-4252-013F-CB51D7E60A7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687" y="1419225"/>
            <a:ext cx="9383484" cy="5111750"/>
          </a:xfrm>
        </p:spPr>
      </p:pic>
    </p:spTree>
    <p:extLst>
      <p:ext uri="{BB962C8B-B14F-4D97-AF65-F5344CB8AC3E}">
        <p14:creationId xmlns:p14="http://schemas.microsoft.com/office/powerpoint/2010/main" val="380857140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ABC3E-10BA-8522-C79B-42FB1053B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Database Connectivity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1978D9-2797-84F6-71D7-60AE55B35B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4D52C1-AC35-45F3-96F2-AA0057DDFF5B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053E4-38B5-13D6-54ED-6A2928B69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0710FD-6903-A815-CBED-96A82E4C31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D8E91164-A39B-80CC-68C3-2D4A0820A4A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29" y="1419225"/>
            <a:ext cx="10330541" cy="4974544"/>
          </a:xfrm>
        </p:spPr>
      </p:pic>
    </p:spTree>
    <p:extLst>
      <p:ext uri="{BB962C8B-B14F-4D97-AF65-F5344CB8AC3E}">
        <p14:creationId xmlns:p14="http://schemas.microsoft.com/office/powerpoint/2010/main" val="28782219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 conclusion, the Netflix Clone project successfully achieves its objectives by providing a functional front-end resembling Netflix's interface and implementing a user registration process. The project utilizes a stack of web development technologies and demonstrates the integration of PHP with a MySQL database. While a simplified version, it serves as a valuable learning experience in web development and server management.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888" y="1843951"/>
            <a:ext cx="12008224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200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Q&amp;A</a:t>
            </a:r>
            <a:endParaRPr lang="en-US" sz="20000" b="1" cap="all" spc="0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</p:spTree>
  </p:cSld>
  <p:clrMapOvr>
    <a:masterClrMapping/>
  </p:clrMapOvr>
  <p:transition advTm="500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888" y="1843951"/>
            <a:ext cx="12008224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200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THANKS</a:t>
            </a:r>
            <a:endParaRPr lang="en-US" sz="20000" b="1" cap="all" spc="0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</p:spTree>
  </p:cSld>
  <p:clrMapOvr>
    <a:masterClrMapping/>
  </p:clrMapOvr>
  <p:transition advTm="5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405576"/>
            <a:ext cx="10515600" cy="1860146"/>
          </a:xfrm>
        </p:spPr>
        <p:txBody>
          <a:bodyPr>
            <a:normAutofit/>
          </a:bodyPr>
          <a:lstStyle/>
          <a:p>
            <a:r>
              <a:rPr lang="en-US" dirty="0"/>
              <a:t>NETFLIX Clone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t>Submitted to: </a:t>
            </a:r>
          </a:p>
          <a:p>
            <a:r>
              <a:t>Department of Computer Science and Engineering</a:t>
            </a:r>
          </a:p>
        </p:txBody>
      </p:sp>
    </p:spTree>
  </p:cSld>
  <p:clrMapOvr>
    <a:masterClrMapping/>
  </p:clrMapOvr>
  <p:transition advTm="5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02238"/>
            <a:ext cx="5641145" cy="2187227"/>
          </a:xfrm>
        </p:spPr>
        <p:txBody>
          <a:bodyPr anchor="t" anchorCtr="0"/>
          <a:lstStyle/>
          <a:p>
            <a:r>
              <a:rPr sz="3200" dirty="0"/>
              <a:t>Supervised by:</a:t>
            </a:r>
            <a:br>
              <a:rPr sz="3200" dirty="0"/>
            </a:br>
            <a:r>
              <a:rPr sz="3200" dirty="0"/>
              <a:t>Prof. Gajendra Chauhan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308" y="2025748"/>
            <a:ext cx="5269424" cy="319649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Aryan Gupta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ransition advTm="5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Presentation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Description</a:t>
            </a:r>
          </a:p>
          <a:p>
            <a:r>
              <a:rPr lang="en-US" dirty="0"/>
              <a:t>Website Structure</a:t>
            </a:r>
          </a:p>
          <a:p>
            <a:r>
              <a:rPr lang="en-US" dirty="0"/>
              <a:t>Technology used</a:t>
            </a:r>
          </a:p>
          <a:p>
            <a:r>
              <a:rPr lang="en-US" dirty="0"/>
              <a:t>Working</a:t>
            </a:r>
          </a:p>
          <a:p>
            <a:r>
              <a:rPr lang="en-US" dirty="0"/>
              <a:t>User Interface</a:t>
            </a:r>
          </a:p>
          <a:p>
            <a:r>
              <a:rPr lang="en-US" dirty="0"/>
              <a:t>Conclusions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Our project, named "Netflix Clone," is a web application designed to replicate the front-end of the popular streaming service, Netflix. The goal is to create an interactive and user-friendly platform where users can explore content and sign up for an account.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Netflix Clone offers a simplified version of Netflix's front page, featuring a "Get Started" button and an email input field for user registration. The proposed solution aims to provide users with a familiar interface for discovering and accessing content while focusing on the sign- process.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IN" b="1" i="0" dirty="0">
                <a:effectLst/>
                <a:latin typeface="Söhne"/>
              </a:rPr>
              <a:t>Components: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Main Navigation Bar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Featured Content Section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Categories and Genres</a:t>
            </a:r>
          </a:p>
          <a:p>
            <a:r>
              <a:rPr lang="en-US" dirty="0"/>
              <a:t> </a:t>
            </a:r>
            <a:r>
              <a:rPr lang="en-IN" b="1" i="0" dirty="0">
                <a:effectLst/>
                <a:latin typeface="Söhne"/>
              </a:rPr>
              <a:t>Sections: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Home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F0F0F"/>
                </a:solidFill>
                <a:latin typeface="Söhne"/>
              </a:rPr>
              <a:t>Footer(contact)</a:t>
            </a:r>
            <a:endParaRPr lang="en-US" b="0" i="0" dirty="0">
              <a:solidFill>
                <a:srgbClr val="0F0F0F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Sign In / Sign Up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/>
              <a:t>Create a user-friendly front-end resembling Netflix's layout.</a:t>
            </a:r>
          </a:p>
          <a:p>
            <a:r>
              <a:rPr lang="en-US" sz="2800" dirty="0"/>
              <a:t>Implement a seamless email registration process.</a:t>
            </a:r>
          </a:p>
          <a:p>
            <a:r>
              <a:rPr lang="en-US" sz="2800" dirty="0"/>
              <a:t>Gain hands-on experience in web development and database management.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Front-end: HTML, CSS</a:t>
            </a:r>
          </a:p>
          <a:p>
            <a:r>
              <a:rPr lang="en-US" dirty="0"/>
              <a:t>Back-end: PHP</a:t>
            </a:r>
          </a:p>
          <a:p>
            <a:r>
              <a:rPr lang="en-US" dirty="0"/>
              <a:t>Database: MySQL</a:t>
            </a:r>
          </a:p>
          <a:p>
            <a:r>
              <a:rPr lang="en-US" dirty="0"/>
              <a:t>Server: XAMPP</a:t>
            </a:r>
          </a:p>
          <a:p>
            <a:r>
              <a:rPr lang="en-US" dirty="0"/>
              <a:t>The chosen technologies were selected for their simplicity, ease of integration, and compatibility with web development requirements.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elcomeDoc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elcome to PowerPoint.potx" id="{43699C43-EC89-4A55-9A99-3FD944590577}" vid="{3C36ED3A-1C33-4ECB-8650-37D568EF45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3DEC53A-9DF1-4780-BE92-17E971B7A9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11884</TotalTime>
  <Words>528</Words>
  <Application>Microsoft Office PowerPoint</Application>
  <PresentationFormat>Widescreen</PresentationFormat>
  <Paragraphs>95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Arial Black</vt:lpstr>
      <vt:lpstr>Calibri</vt:lpstr>
      <vt:lpstr>Courier New</vt:lpstr>
      <vt:lpstr>Lucida Console</vt:lpstr>
      <vt:lpstr>Segoe UI</vt:lpstr>
      <vt:lpstr>Söhne</vt:lpstr>
      <vt:lpstr>Wingdings</vt:lpstr>
      <vt:lpstr>WelcomeDoc</vt:lpstr>
      <vt:lpstr>PowerPoint Presentation</vt:lpstr>
      <vt:lpstr>NETFLIX Clone</vt:lpstr>
      <vt:lpstr>Supervised by: Prof. Gajendra Chauhan</vt:lpstr>
      <vt:lpstr>Project Presentation Outline</vt:lpstr>
      <vt:lpstr>Introduction </vt:lpstr>
      <vt:lpstr>Description</vt:lpstr>
      <vt:lpstr>Website Structure</vt:lpstr>
      <vt:lpstr>Objectives</vt:lpstr>
      <vt:lpstr>Technology Used</vt:lpstr>
      <vt:lpstr>Working</vt:lpstr>
      <vt:lpstr>User Interface</vt:lpstr>
      <vt:lpstr>User Interface</vt:lpstr>
      <vt:lpstr>User Interface</vt:lpstr>
      <vt:lpstr>User Interface</vt:lpstr>
      <vt:lpstr>Database Connectivity</vt:lpstr>
      <vt:lpstr>Conclusion</vt:lpstr>
      <vt:lpstr>PowerPoint Presentation</vt:lpstr>
      <vt:lpstr>PowerPoint Presentation</vt:lpstr>
    </vt:vector>
  </TitlesOfParts>
  <Manager>Dr Kamal Kumar Sethi</Manager>
  <Company>Acropolis Institute, Indore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PPT Format</dc:title>
  <dc:subject>PPT Presentation</dc:subject>
  <dc:creator>Dr Kamal Kumar Sethi</dc:creator>
  <cp:keywords/>
  <cp:lastModifiedBy>Aryan gupta</cp:lastModifiedBy>
  <cp:revision>43</cp:revision>
  <dcterms:created xsi:type="dcterms:W3CDTF">2014-03-28T16:17:36Z</dcterms:created>
  <dcterms:modified xsi:type="dcterms:W3CDTF">2023-11-21T21:13:05Z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TC029239449991</vt:lpwstr>
  </property>
</Properties>
</file>